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3" r:id="rId4"/>
    <p:sldId id="265" r:id="rId5"/>
    <p:sldId id="261" r:id="rId6"/>
    <p:sldId id="266" r:id="rId7"/>
    <p:sldId id="257" r:id="rId8"/>
    <p:sldId id="25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94660"/>
  </p:normalViewPr>
  <p:slideViewPr>
    <p:cSldViewPr snapToGrid="0">
      <p:cViewPr varScale="1">
        <p:scale>
          <a:sx n="70" d="100"/>
          <a:sy n="70" d="100"/>
        </p:scale>
        <p:origin x="53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7C2D6763-9927-407F-9324-1ACE50AF93F3}" type="datetimeFigureOut">
              <a:rPr lang="en-NZ" smtClean="0"/>
              <a:t>24/09/2015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315977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C2D6763-9927-407F-9324-1ACE50AF93F3}" type="datetimeFigureOut">
              <a:rPr lang="en-NZ" smtClean="0"/>
              <a:t>24/09/2015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8263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C2D6763-9927-407F-9324-1ACE50AF93F3}" type="datetimeFigureOut">
              <a:rPr lang="en-NZ" smtClean="0"/>
              <a:t>24/09/2015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2725705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C2D6763-9927-407F-9324-1ACE50AF93F3}" type="datetimeFigureOut">
              <a:rPr lang="en-NZ" smtClean="0"/>
              <a:t>24/09/2015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3768670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2D6763-9927-407F-9324-1ACE50AF93F3}" type="datetimeFigureOut">
              <a:rPr lang="en-NZ" smtClean="0"/>
              <a:t>24/09/2015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4177559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7C2D6763-9927-407F-9324-1ACE50AF93F3}" type="datetimeFigureOut">
              <a:rPr lang="en-NZ" smtClean="0"/>
              <a:t>24/09/2015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185762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7C2D6763-9927-407F-9324-1ACE50AF93F3}" type="datetimeFigureOut">
              <a:rPr lang="en-NZ" smtClean="0"/>
              <a:t>24/09/2015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197040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7C2D6763-9927-407F-9324-1ACE50AF93F3}" type="datetimeFigureOut">
              <a:rPr lang="en-NZ" smtClean="0"/>
              <a:t>24/09/2015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1302256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2D6763-9927-407F-9324-1ACE50AF93F3}" type="datetimeFigureOut">
              <a:rPr lang="en-NZ" smtClean="0"/>
              <a:t>24/09/2015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3752947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2D6763-9927-407F-9324-1ACE50AF93F3}" type="datetimeFigureOut">
              <a:rPr lang="en-NZ" smtClean="0"/>
              <a:t>24/09/2015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3828099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2D6763-9927-407F-9324-1ACE50AF93F3}" type="datetimeFigureOut">
              <a:rPr lang="en-NZ" smtClean="0"/>
              <a:t>24/09/2015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49463F-B9A0-4995-B4E9-93C9196B009B}" type="slidenum">
              <a:rPr lang="en-NZ" smtClean="0"/>
              <a:t>‹#›</a:t>
            </a:fld>
            <a:endParaRPr lang="en-NZ"/>
          </a:p>
        </p:txBody>
      </p:sp>
    </p:spTree>
    <p:extLst>
      <p:ext uri="{BB962C8B-B14F-4D97-AF65-F5344CB8AC3E}">
        <p14:creationId xmlns:p14="http://schemas.microsoft.com/office/powerpoint/2010/main" val="3500118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2D6763-9927-407F-9324-1ACE50AF93F3}" type="datetimeFigureOut">
              <a:rPr lang="en-NZ" smtClean="0"/>
              <a:t>24/09/2015</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9463F-B9A0-4995-B4E9-93C9196B009B}" type="slidenum">
              <a:rPr lang="en-NZ" smtClean="0"/>
              <a:t>‹#›</a:t>
            </a:fld>
            <a:endParaRPr lang="en-NZ"/>
          </a:p>
        </p:txBody>
      </p:sp>
    </p:spTree>
    <p:extLst>
      <p:ext uri="{BB962C8B-B14F-4D97-AF65-F5344CB8AC3E}">
        <p14:creationId xmlns:p14="http://schemas.microsoft.com/office/powerpoint/2010/main" val="28021128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Nice stylised nest, not too complex. </a:t>
            </a:r>
            <a:endParaRPr lang="en-NZ" sz="2400" dirty="0"/>
          </a:p>
        </p:txBody>
      </p:sp>
      <p:pic>
        <p:nvPicPr>
          <p:cNvPr id="6146" name="Picture 2" descr="http://www.gloriadavis.info/Images/Urban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4503" y="1404556"/>
            <a:ext cx="5387980" cy="4154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960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Font is not right, but having the ‘nest’ text IN the nest graphic and then the ‘Architectural Design’ beneath that might work.  Nice stylised nest too.  Don’t like that many colours though.</a:t>
            </a:r>
            <a:endParaRPr lang="en-NZ" sz="2400" dirty="0"/>
          </a:p>
        </p:txBody>
      </p:sp>
      <p:pic>
        <p:nvPicPr>
          <p:cNvPr id="5122" name="Picture 2" descr="http://www.montrosecenter.org/hub/wp-content/uploads/2014/12/nest-logo-final2-300x23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8072" y="1574608"/>
            <a:ext cx="4907131" cy="3811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89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Nice and simple font, nice and simple stylised nest.</a:t>
            </a:r>
            <a:endParaRPr lang="en-NZ" sz="2400" dirty="0"/>
          </a:p>
        </p:txBody>
      </p:sp>
      <p:pic>
        <p:nvPicPr>
          <p:cNvPr id="8196" name="Picture 4" descr="Image result for nest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0725" y="2157666"/>
            <a:ext cx="4636482" cy="3090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9015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Nice idea, would need to be simplified (think the smoke coming from the chimney and the window are a bit unnecessary).</a:t>
            </a:r>
            <a:endParaRPr lang="en-NZ" sz="2400" dirty="0"/>
          </a:p>
        </p:txBody>
      </p:sp>
      <p:pic>
        <p:nvPicPr>
          <p:cNvPr id="5" name="Picture 2" descr="https://d3p25cxtnsb4bm.cloudfront.net/yEezXJmR-Z3zbUagCBC-FL_8WkU=/filters:quality(100)/99designs-contests-attachments/55/55507/attachment_5550790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65519" y="1050354"/>
            <a:ext cx="4509060" cy="4500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8327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Having a bird with a twig (building it’s own nest) might work, rather than necessarily having a nest graphic.  </a:t>
            </a:r>
            <a:endParaRPr lang="en-NZ" sz="2400" dirty="0"/>
          </a:p>
        </p:txBody>
      </p:sp>
      <p:pic>
        <p:nvPicPr>
          <p:cNvPr id="4098" name="Picture 2" descr="https://experiencelife.com/wp-content/uploads/2011/12/MightyNest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6227" y="3117532"/>
            <a:ext cx="5656770" cy="2021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98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Nice and simple, not 100% right, but has appeal.</a:t>
            </a:r>
            <a:endParaRPr lang="en-NZ" sz="2400" dirty="0"/>
          </a:p>
        </p:txBody>
      </p:sp>
      <p:pic>
        <p:nvPicPr>
          <p:cNvPr id="12290" name="Picture 2" descr="https://d3p25cxtnsb4bm.cloudfront.net/Lqesyu_9jyFjIg-pkss2Q4eI0Bg=/filters:quality(100)/99designs-contests-attachments/50/50216/attachment_502161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48782" y="1366710"/>
            <a:ext cx="6072533" cy="3415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099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Font is not right, but the idea of having a branch under the ‘Nest’ with the ‘Architectural Design’ beneath the branch might work.  Don’t necessarily need the bird and worm though as might be too complex?</a:t>
            </a:r>
            <a:endParaRPr lang="en-NZ" sz="2400" dirty="0"/>
          </a:p>
        </p:txBody>
      </p:sp>
      <p:pic>
        <p:nvPicPr>
          <p:cNvPr id="2052" name="Picture 4" descr="http://www.toplessdesign.com/img/logo_ne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3063" y="2057400"/>
            <a:ext cx="5943600" cy="320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0903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normAutofit/>
          </a:bodyPr>
          <a:lstStyle/>
          <a:p>
            <a:r>
              <a:rPr lang="en-NZ" sz="2400" dirty="0" smtClean="0"/>
              <a:t>Nice stylised nest, not too complex.  Font for ‘Nest’ is probably too ‘messy’.  Does make me think of a design homeware store though, rather than a home designer.</a:t>
            </a:r>
            <a:endParaRPr lang="en-NZ" sz="2400" dirty="0"/>
          </a:p>
        </p:txBody>
      </p:sp>
      <p:pic>
        <p:nvPicPr>
          <p:cNvPr id="1028" name="Picture 4" descr="https://secretsparks.files.wordpress.com/2012/10/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0534" y="1079944"/>
            <a:ext cx="6016625" cy="3526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9935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198</Words>
  <Application>Microsoft Office PowerPoint</Application>
  <PresentationFormat>Widescreen</PresentationFormat>
  <Paragraphs>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Smison</dc:creator>
  <cp:lastModifiedBy>Smison</cp:lastModifiedBy>
  <cp:revision>4</cp:revision>
  <dcterms:created xsi:type="dcterms:W3CDTF">2015-09-24T07:51:34Z</dcterms:created>
  <dcterms:modified xsi:type="dcterms:W3CDTF">2015-09-24T08:21:50Z</dcterms:modified>
</cp:coreProperties>
</file>